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71078E-C2D9-4E69-922F-7E2B62A67B0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63997DA-D770-4AB3-9D3F-393BC513FB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DC38EBA6-AF90-4243-8436-62F8537DD7F3}"/>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5" name="Alt Bilgi Yer Tutucusu 4">
            <a:extLst>
              <a:ext uri="{FF2B5EF4-FFF2-40B4-BE49-F238E27FC236}">
                <a16:creationId xmlns:a16="http://schemas.microsoft.com/office/drawing/2014/main" id="{479AC361-7ADA-4DCB-AE8E-8BC23756B07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F852B95-75DE-4E3A-929F-812621A833AB}"/>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711296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5C7B83-6B07-4CBE-8BFA-126239AFB3C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DCCCE9F-4D7A-4B90-83F0-52219EBDF8F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EF093C5-7C81-44A6-B0D1-F7049D39E7DB}"/>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5" name="Alt Bilgi Yer Tutucusu 4">
            <a:extLst>
              <a:ext uri="{FF2B5EF4-FFF2-40B4-BE49-F238E27FC236}">
                <a16:creationId xmlns:a16="http://schemas.microsoft.com/office/drawing/2014/main" id="{FAD3F957-06CA-45F0-B6F4-47D9AB2161D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7E4D147-7246-4E04-9EBC-DCB943B5A276}"/>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196783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0DD087-9863-46C9-8579-1E2EB37C74CC}"/>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269DCF2-8A18-42CB-956C-43415D5601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852CD208-A9B7-4349-8CB5-5385BC8E1D14}"/>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5" name="Alt Bilgi Yer Tutucusu 4">
            <a:extLst>
              <a:ext uri="{FF2B5EF4-FFF2-40B4-BE49-F238E27FC236}">
                <a16:creationId xmlns:a16="http://schemas.microsoft.com/office/drawing/2014/main" id="{4BD00977-C750-4F89-A4AB-85F26D4498B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8C7925E-9753-4B84-BA88-C459C8B88DB2}"/>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3402206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CBE2CE-F9B9-46B8-99C8-756F824316F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8501F3D-B7E5-484C-B8C0-6FD4164495C9}"/>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A26CADE-5C14-43F9-8A6B-58FE852004A8}"/>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9C713D3-F96E-41BC-A723-412DB261DE31}"/>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6" name="Alt Bilgi Yer Tutucusu 5">
            <a:extLst>
              <a:ext uri="{FF2B5EF4-FFF2-40B4-BE49-F238E27FC236}">
                <a16:creationId xmlns:a16="http://schemas.microsoft.com/office/drawing/2014/main" id="{3452D746-AB8A-4551-B74E-748B40B6674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773E9B2-F929-4B9B-B647-34FF822168E9}"/>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1588593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11E1DC-7C44-4357-BBA5-DFCF60C7634C}"/>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15C7483-1B77-482A-85F1-9AE60D62C3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515124B-8AE0-4031-B92C-BE5ED09CF339}"/>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ADBCDA8-AA5C-47CC-9253-DC321910DC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D1E78A9-87F8-41B1-ADFA-6882A20A0FF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5A0E440B-8D62-44FE-93D4-5B53DF44B028}"/>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8" name="Alt Bilgi Yer Tutucusu 7">
            <a:extLst>
              <a:ext uri="{FF2B5EF4-FFF2-40B4-BE49-F238E27FC236}">
                <a16:creationId xmlns:a16="http://schemas.microsoft.com/office/drawing/2014/main" id="{ED93DA0C-6682-4F83-BCF4-7107F23E5BE0}"/>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62D1ECE-591B-4C1E-B9E5-CA0D9FA49BDB}"/>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3300252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E35586-3AD1-4126-BE46-D9034BF1668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8C4394F-A655-48EA-9D15-7DE1B7BCF05E}"/>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4" name="Alt Bilgi Yer Tutucusu 3">
            <a:extLst>
              <a:ext uri="{FF2B5EF4-FFF2-40B4-BE49-F238E27FC236}">
                <a16:creationId xmlns:a16="http://schemas.microsoft.com/office/drawing/2014/main" id="{605451B5-4C46-420F-A4A2-7774CD557DF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213D2F9-31EC-4ABC-BB77-31E18907D32E}"/>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1734765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9D1F50A-F995-4309-98FE-72E9D8D92F44}"/>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3" name="Alt Bilgi Yer Tutucusu 2">
            <a:extLst>
              <a:ext uri="{FF2B5EF4-FFF2-40B4-BE49-F238E27FC236}">
                <a16:creationId xmlns:a16="http://schemas.microsoft.com/office/drawing/2014/main" id="{C7B47BB6-829F-47EB-BBFA-65F34B0E1339}"/>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33FCDE3-AA7A-4DBC-9957-7FD593A6BF69}"/>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1222382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B9D12F-7B88-4E2E-8C5B-EA916C4E617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0031FC-3570-4751-BB94-50A60DCD5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D65B6C8-8BDE-4F17-8E4D-5E6A82CDFD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DB699DA-39E7-43E4-B587-6395F8563F17}"/>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6" name="Alt Bilgi Yer Tutucusu 5">
            <a:extLst>
              <a:ext uri="{FF2B5EF4-FFF2-40B4-BE49-F238E27FC236}">
                <a16:creationId xmlns:a16="http://schemas.microsoft.com/office/drawing/2014/main" id="{A82D7B1B-2C7D-49A2-8E46-3204E358E81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9B7652A-B7CA-48CB-93D5-F58A949AA8C2}"/>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3732758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D012F4-CC65-4007-B048-02B5B0A37AD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1632863-3FFD-4E6C-8745-9FF407B9E8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978796B9-269A-49C4-AB4E-5C71146179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D8D30B1-B8EE-45C5-851C-701377B3BA5A}"/>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6" name="Alt Bilgi Yer Tutucusu 5">
            <a:extLst>
              <a:ext uri="{FF2B5EF4-FFF2-40B4-BE49-F238E27FC236}">
                <a16:creationId xmlns:a16="http://schemas.microsoft.com/office/drawing/2014/main" id="{8A139ABE-45CB-4130-BA41-07B347C243E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8C5CDA2-D6D9-4CEF-BE6E-9FABC564975F}"/>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2035309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3367E9-3F4B-4717-A637-7EB487614CD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A2E85995-F880-454C-8304-35FF5891ECA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DDB1D8E-A0DA-4C37-8A69-CA37B72CB274}"/>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5" name="Alt Bilgi Yer Tutucusu 4">
            <a:extLst>
              <a:ext uri="{FF2B5EF4-FFF2-40B4-BE49-F238E27FC236}">
                <a16:creationId xmlns:a16="http://schemas.microsoft.com/office/drawing/2014/main" id="{60BFAF35-687C-44E9-934A-9281FE8CED1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D036BF9-F592-4A7A-BF1F-B31E67CE7A6B}"/>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1967671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2FA4A1F-D42A-4083-8962-45F9320AF71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3328359F-0333-4DB3-B022-F88778D5A72C}"/>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54A7BEE-5048-40E6-AC64-8FAA0941DE7A}"/>
              </a:ext>
            </a:extLst>
          </p:cNvPr>
          <p:cNvSpPr>
            <a:spLocks noGrp="1"/>
          </p:cNvSpPr>
          <p:nvPr>
            <p:ph type="dt" sz="half" idx="10"/>
          </p:nvPr>
        </p:nvSpPr>
        <p:spPr/>
        <p:txBody>
          <a:bodyPr/>
          <a:lstStyle/>
          <a:p>
            <a:fld id="{EE48F174-B659-468E-AABF-B620B2F6B30E}" type="datetimeFigureOut">
              <a:rPr lang="tr-TR" smtClean="0"/>
              <a:t>15.11.2020</a:t>
            </a:fld>
            <a:endParaRPr lang="tr-TR"/>
          </a:p>
        </p:txBody>
      </p:sp>
      <p:sp>
        <p:nvSpPr>
          <p:cNvPr id="5" name="Alt Bilgi Yer Tutucusu 4">
            <a:extLst>
              <a:ext uri="{FF2B5EF4-FFF2-40B4-BE49-F238E27FC236}">
                <a16:creationId xmlns:a16="http://schemas.microsoft.com/office/drawing/2014/main" id="{86DEBD0C-DF51-4A7C-97CF-D031E96A64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DE6BB5D-AAB5-4DDC-847B-5B7F736B1C0B}"/>
              </a:ext>
            </a:extLst>
          </p:cNvPr>
          <p:cNvSpPr>
            <a:spLocks noGrp="1"/>
          </p:cNvSpPr>
          <p:nvPr>
            <p:ph type="sldNum" sz="quarter" idx="12"/>
          </p:nvPr>
        </p:nvSpPr>
        <p:spPr/>
        <p:txBody>
          <a:bodyPr/>
          <a:lstStyle/>
          <a:p>
            <a:fld id="{21F9A329-0096-4502-8739-80E9EFBA21ED}" type="slidenum">
              <a:rPr lang="tr-TR" smtClean="0"/>
              <a:t>‹#›</a:t>
            </a:fld>
            <a:endParaRPr lang="tr-TR"/>
          </a:p>
        </p:txBody>
      </p:sp>
    </p:spTree>
    <p:extLst>
      <p:ext uri="{BB962C8B-B14F-4D97-AF65-F5344CB8AC3E}">
        <p14:creationId xmlns:p14="http://schemas.microsoft.com/office/powerpoint/2010/main" val="2192529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1A17ED0-7770-4F5F-939C-1D255BA668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E982D5B-1181-4A60-A759-7F5BFDA883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1ACAF31-E7A6-4A85-B879-DD176EE3C8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8F174-B659-468E-AABF-B620B2F6B30E}" type="datetimeFigureOut">
              <a:rPr lang="tr-TR" smtClean="0"/>
              <a:t>15.11.2020</a:t>
            </a:fld>
            <a:endParaRPr lang="tr-TR"/>
          </a:p>
        </p:txBody>
      </p:sp>
      <p:sp>
        <p:nvSpPr>
          <p:cNvPr id="5" name="Alt Bilgi Yer Tutucusu 4">
            <a:extLst>
              <a:ext uri="{FF2B5EF4-FFF2-40B4-BE49-F238E27FC236}">
                <a16:creationId xmlns:a16="http://schemas.microsoft.com/office/drawing/2014/main" id="{F30950F2-1CF4-46D9-AFCB-941DA69154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4D83559-E3E3-4283-9E6C-7D1743588C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9A329-0096-4502-8739-80E9EFBA21ED}" type="slidenum">
              <a:rPr lang="tr-TR" smtClean="0"/>
              <a:t>‹#›</a:t>
            </a:fld>
            <a:endParaRPr lang="tr-TR"/>
          </a:p>
        </p:txBody>
      </p:sp>
    </p:spTree>
    <p:extLst>
      <p:ext uri="{BB962C8B-B14F-4D97-AF65-F5344CB8AC3E}">
        <p14:creationId xmlns:p14="http://schemas.microsoft.com/office/powerpoint/2010/main" val="3767458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C3B07D-7935-4ED1-9DD9-82A4A24EDA63}"/>
              </a:ext>
            </a:extLst>
          </p:cNvPr>
          <p:cNvSpPr>
            <a:spLocks noGrp="1"/>
          </p:cNvSpPr>
          <p:nvPr>
            <p:ph type="ctrTitle"/>
          </p:nvPr>
        </p:nvSpPr>
        <p:spPr>
          <a:xfrm>
            <a:off x="1524000" y="1122363"/>
            <a:ext cx="9144000" cy="1655762"/>
          </a:xfrm>
        </p:spPr>
        <p:txBody>
          <a:bodyPr/>
          <a:lstStyle/>
          <a:p>
            <a:r>
              <a:rPr lang="tr-TR" dirty="0">
                <a:latin typeface="Times New Roman" panose="02020603050405020304" pitchFamily="18" charset="0"/>
                <a:cs typeface="Times New Roman" panose="02020603050405020304" pitchFamily="18" charset="0"/>
              </a:rPr>
              <a:t>TÜKETİCİ HUKUKU</a:t>
            </a:r>
          </a:p>
        </p:txBody>
      </p:sp>
      <p:sp>
        <p:nvSpPr>
          <p:cNvPr id="3" name="Alt Başlık 2">
            <a:extLst>
              <a:ext uri="{FF2B5EF4-FFF2-40B4-BE49-F238E27FC236}">
                <a16:creationId xmlns:a16="http://schemas.microsoft.com/office/drawing/2014/main" id="{8FF7E8F8-C3E2-40BC-AE9E-ECB48FB21B11}"/>
              </a:ext>
            </a:extLst>
          </p:cNvPr>
          <p:cNvSpPr>
            <a:spLocks noGrp="1"/>
          </p:cNvSpPr>
          <p:nvPr>
            <p:ph type="subTitle" idx="1"/>
          </p:nvPr>
        </p:nvSpPr>
        <p:spPr/>
        <p:txBody>
          <a:bodyPr/>
          <a:lstStyle/>
          <a:p>
            <a:r>
              <a:rPr lang="tr-TR" dirty="0">
                <a:latin typeface="Times New Roman" panose="02020603050405020304" pitchFamily="18" charset="0"/>
                <a:cs typeface="Times New Roman" panose="02020603050405020304" pitchFamily="18" charset="0"/>
              </a:rPr>
              <a:t>8. HAFTA</a:t>
            </a:r>
          </a:p>
        </p:txBody>
      </p:sp>
    </p:spTree>
    <p:extLst>
      <p:ext uri="{BB962C8B-B14F-4D97-AF65-F5344CB8AC3E}">
        <p14:creationId xmlns:p14="http://schemas.microsoft.com/office/powerpoint/2010/main" val="3101143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2D8CA3F-63E6-47C1-B6F8-2D67C43822EC}"/>
              </a:ext>
            </a:extLst>
          </p:cNvPr>
          <p:cNvSpPr>
            <a:spLocks noGrp="1"/>
          </p:cNvSpPr>
          <p:nvPr>
            <p:ph idx="1"/>
          </p:nvPr>
        </p:nvSpPr>
        <p:spPr>
          <a:xfrm>
            <a:off x="838200" y="562708"/>
            <a:ext cx="10515600" cy="5614255"/>
          </a:xfrm>
        </p:spPr>
        <p:txBody>
          <a:bodyPr>
            <a:normAutofit/>
          </a:bodyPr>
          <a:lstStyle/>
          <a:p>
            <a:pPr algn="just"/>
            <a:r>
              <a:rPr kumimoji="0" lang="tr-TR" sz="24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TKHK KAPSAMINDA HAKSIZ ŞARTLAR</a:t>
            </a:r>
          </a:p>
          <a:p>
            <a:pPr algn="just"/>
            <a:r>
              <a:rPr kumimoji="0" lang="tr-TR"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Kanun koyucunun haksız şart kavramıyla kastettiği, içerik denetimi geçirdikten sonra aykırı bulunan şartlardır. Haksız şart kavramıyla genel işlem koşulları kastedilmiyor, genel işlem koşullarının içerik denetimine takılan kısım kastediliyor. Yani içerik denetimi sonucunda tüketici aleyhine dürüstlük kuralına aykırı bulunan şartlar bu kapsamdadır</a:t>
            </a:r>
          </a:p>
          <a:p>
            <a:pPr algn="just"/>
            <a:endParaRPr lang="tr-TR" sz="2400" dirty="0">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Tüketici sözleşmelerindeki haksız şartlar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MADDE 5- (1) </a:t>
            </a:r>
            <a:r>
              <a:rPr kumimoji="0" lang="tr-TR"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Haksız şart; tüketiciyle müzakere edilmeden sözleşmeye dâhil edilen ve tarafların sözleşmeden doğan hak ve yükümlülüklerinde dürüstlük kuralına aykırı düşecek biçimde tüketici aleyhine dengesizliğe neden olan sözleşme şartlarıdır.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2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9084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C59078-D41A-46AF-917B-C7DC42DE3EE7}"/>
              </a:ext>
            </a:extLst>
          </p:cNvPr>
          <p:cNvSpPr>
            <a:spLocks noGrp="1"/>
          </p:cNvSpPr>
          <p:nvPr>
            <p:ph idx="1"/>
          </p:nvPr>
        </p:nvSpPr>
        <p:spPr>
          <a:xfrm>
            <a:off x="838200" y="548640"/>
            <a:ext cx="10515600" cy="5628323"/>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tr-TR"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endParaRPr kumimoji="0" lang="tr-TR" sz="3200" b="0" i="0" u="none" strike="noStrike" kern="1200" cap="all" spc="0" normalizeH="0" baseline="0" noProof="0" dirty="0">
              <a:ln>
                <a:noFill/>
              </a:ln>
              <a:effectLst/>
              <a:uLnTx/>
              <a:uFillTx/>
              <a:latin typeface="Times New Roman" panose="02020603050405020304" pitchFamily="18" charset="0"/>
              <a:ea typeface="+mj-ea"/>
              <a:cs typeface="Times New Roman" panose="02020603050405020304" pitchFamily="18" charset="0"/>
            </a:endParaRPr>
          </a:p>
          <a:p>
            <a:endParaRPr lang="tr-TR" sz="3200" cap="all" dirty="0">
              <a:latin typeface="Times New Roman" panose="02020603050405020304" pitchFamily="18" charset="0"/>
              <a:ea typeface="+mj-ea"/>
              <a:cs typeface="Times New Roman" panose="02020603050405020304" pitchFamily="18" charset="0"/>
            </a:endParaRPr>
          </a:p>
          <a:p>
            <a:pPr algn="ctr"/>
            <a:r>
              <a:rPr kumimoji="0" lang="tr-TR" sz="3200" b="0" i="0" u="none" strike="noStrike" kern="1200" cap="all" spc="0" normalizeH="0" baseline="0" noProof="0" dirty="0">
                <a:ln>
                  <a:noFill/>
                </a:ln>
                <a:effectLst/>
                <a:uLnTx/>
                <a:uFillTx/>
                <a:latin typeface="Times New Roman" panose="02020603050405020304" pitchFamily="18" charset="0"/>
                <a:ea typeface="+mj-ea"/>
                <a:cs typeface="Times New Roman" panose="02020603050405020304" pitchFamily="18" charset="0"/>
              </a:rPr>
              <a:t>TÜKETİCİ İŞLEMİ NEDİR?</a:t>
            </a:r>
          </a:p>
          <a:p>
            <a:pPr marL="0" indent="0">
              <a:buNone/>
            </a:pPr>
            <a:endParaRPr kumimoji="0" lang="tr-TR" sz="3200" b="0" i="0" u="none" strike="noStrike" kern="1200" cap="all" spc="0" normalizeH="0" baseline="0" noProof="0" dirty="0">
              <a:ln>
                <a:noFill/>
              </a:ln>
              <a:effectLst/>
              <a:uLnTx/>
              <a:uFillTx/>
              <a:latin typeface="Times New Roman" panose="02020603050405020304" pitchFamily="18" charset="0"/>
              <a:ea typeface="+mj-ea"/>
              <a:cs typeface="Times New Roman" panose="02020603050405020304" pitchFamily="18" charset="0"/>
            </a:endParaRPr>
          </a:p>
          <a:p>
            <a:pPr algn="ctr"/>
            <a:r>
              <a:rPr kumimoji="0" lang="tr-TR" sz="3200" b="0" i="0" u="none" strike="noStrike" kern="1200" cap="all" spc="0" normalizeH="0" baseline="0" noProof="0" dirty="0">
                <a:ln>
                  <a:noFill/>
                </a:ln>
                <a:effectLst/>
                <a:uLnTx/>
                <a:uFillTx/>
                <a:latin typeface="Times New Roman" panose="02020603050405020304" pitchFamily="18" charset="0"/>
                <a:ea typeface="+mj-ea"/>
                <a:cs typeface="Times New Roman" panose="02020603050405020304" pitchFamily="18" charset="0"/>
              </a:rPr>
              <a:t>TBK KAPSAMINDA Haksız ŞART KAVRAMININ GELİŞİMİ</a:t>
            </a:r>
            <a:r>
              <a:rPr lang="tr-TR" sz="3200" cap="all" dirty="0">
                <a:latin typeface="Times New Roman" panose="02020603050405020304" pitchFamily="18" charset="0"/>
                <a:ea typeface="+mj-ea"/>
                <a:cs typeface="Times New Roman" panose="02020603050405020304" pitchFamily="18" charset="0"/>
              </a:rPr>
              <a:t>    </a:t>
            </a:r>
            <a:endParaRPr lang="tr-T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849538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102</Words>
  <Application>Microsoft Office PowerPoint</Application>
  <PresentationFormat>Geniş ekran</PresentationFormat>
  <Paragraphs>14</Paragraphs>
  <Slides>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vt:i4>
      </vt:variant>
    </vt:vector>
  </HeadingPairs>
  <TitlesOfParts>
    <vt:vector size="8" baseType="lpstr">
      <vt:lpstr>Arial</vt:lpstr>
      <vt:lpstr>Calibri</vt:lpstr>
      <vt:lpstr>Calibri Light</vt:lpstr>
      <vt:lpstr>Times New Roman</vt:lpstr>
      <vt:lpstr>Office Teması</vt:lpstr>
      <vt:lpstr>TÜKETİCİ HUKUKU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zeynep özcan</dc:creator>
  <cp:lastModifiedBy>ZEYNEP</cp:lastModifiedBy>
  <cp:revision>8</cp:revision>
  <dcterms:created xsi:type="dcterms:W3CDTF">2020-10-02T08:03:27Z</dcterms:created>
  <dcterms:modified xsi:type="dcterms:W3CDTF">2020-11-15T20:40:44Z</dcterms:modified>
</cp:coreProperties>
</file>